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63" r:id="rId5"/>
    <p:sldId id="262" r:id="rId6"/>
    <p:sldId id="261" r:id="rId7"/>
    <p:sldId id="259" r:id="rId8"/>
    <p:sldId id="260" r:id="rId9"/>
    <p:sldId id="284" r:id="rId10"/>
    <p:sldId id="264" r:id="rId11"/>
    <p:sldId id="274" r:id="rId12"/>
    <p:sldId id="275" r:id="rId13"/>
    <p:sldId id="276" r:id="rId14"/>
    <p:sldId id="277" r:id="rId15"/>
    <p:sldId id="278" r:id="rId16"/>
    <p:sldId id="265" r:id="rId17"/>
    <p:sldId id="279" r:id="rId18"/>
    <p:sldId id="280" r:id="rId19"/>
    <p:sldId id="281" r:id="rId20"/>
    <p:sldId id="283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86" r:id="rId29"/>
    <p:sldId id="285" r:id="rId3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9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BAA99-8543-4626-A902-6B5E0A99C66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7E1D3-3AF4-49F6-8FBD-75FE714E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7E1D3-3AF4-49F6-8FBD-75FE714E0A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1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isva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7" name="Antrinis pavadinima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2015.11.16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2015.11.16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2015.11.16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2015.11.16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isva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Laisva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2015.11.16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2015.11.16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2015.11.16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2015.11.16</a:t>
            </a:fld>
            <a:endParaRPr lang="lt-LT"/>
          </a:p>
        </p:txBody>
      </p:sp>
      <p:sp>
        <p:nvSpPr>
          <p:cNvPr id="8" name="Skaidrės numerio vietos rezervavimo ženklas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9" name="Poraštės vietos rezervavimo ženklas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2015.11.16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2015.11.16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2956D04-A3C8-49D4-B877-B45534FE3A10}" type="datetimeFigureOut">
              <a:rPr lang="lt-LT" smtClean="0"/>
              <a:t>2015.11.16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isva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Laisva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2956D04-A3C8-49D4-B877-B45534FE3A10}" type="datetimeFigureOut">
              <a:rPr lang="lt-LT" smtClean="0"/>
              <a:t>2015.11.16</a:t>
            </a:fld>
            <a:endParaRPr lang="lt-LT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6480048" cy="2301240"/>
          </a:xfrm>
        </p:spPr>
        <p:txBody>
          <a:bodyPr/>
          <a:lstStyle/>
          <a:p>
            <a:pPr algn="ctr"/>
            <a:r>
              <a:rPr lang="en-US" dirty="0" smtClean="0">
                <a:ln w="5000" cmpd="dbl">
                  <a:solidFill>
                    <a:srgbClr val="C000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srgbClr val="C00000">
                      <a:alpha val="50000"/>
                    </a:srgbClr>
                  </a:outerShdw>
                </a:effectLst>
              </a:rPr>
              <a:t>A</a:t>
            </a:r>
            <a:r>
              <a:rPr lang="lt-LT" dirty="0" smtClean="0">
                <a:ln w="5000" cmpd="dbl">
                  <a:solidFill>
                    <a:srgbClr val="C000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srgbClr val="C00000">
                      <a:alpha val="50000"/>
                    </a:srgbClr>
                  </a:outerShdw>
                </a:effectLst>
              </a:rPr>
              <a:t>IDS</a:t>
            </a:r>
            <a:br>
              <a:rPr lang="lt-LT" dirty="0" smtClean="0">
                <a:ln w="5000" cmpd="dbl">
                  <a:solidFill>
                    <a:srgbClr val="C000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srgbClr val="C00000">
                      <a:alpha val="50000"/>
                    </a:srgbClr>
                  </a:outerShdw>
                </a:effectLst>
              </a:rPr>
            </a:br>
            <a:r>
              <a:rPr lang="lt-LT" dirty="0" smtClean="0">
                <a:ln w="5000" cmpd="dbl">
                  <a:solidFill>
                    <a:srgbClr val="C00000"/>
                  </a:solidFill>
                  <a:prstDash val="sysDot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srgbClr val="C00000">
                      <a:alpha val="50000"/>
                    </a:srgbClr>
                  </a:outerShdw>
                </a:effectLst>
              </a:rPr>
              <a:t>FOTOGRAFIJOS</a:t>
            </a:r>
            <a:endParaRPr lang="en-US" dirty="0">
              <a:ln w="5000" cmpd="dbl">
                <a:solidFill>
                  <a:srgbClr val="C00000"/>
                </a:solidFill>
                <a:prstDash val="sysDot"/>
              </a:ln>
              <a:solidFill>
                <a:schemeClr val="bg1"/>
              </a:solidFill>
              <a:effectLst>
                <a:outerShdw blurRad="50800" dist="38100" dir="5400000" algn="t" rotWithShape="0">
                  <a:srgbClr val="C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563888" y="4005064"/>
            <a:ext cx="1656184" cy="576064"/>
          </a:xfrm>
        </p:spPr>
        <p:txBody>
          <a:bodyPr/>
          <a:lstStyle/>
          <a:p>
            <a:r>
              <a:rPr lang="lt-LT" dirty="0" smtClean="0"/>
              <a:t>4F2 </a:t>
            </a:r>
            <a:r>
              <a:rPr lang="en-US" dirty="0" smtClean="0"/>
              <a:t>grup</a:t>
            </a:r>
            <a:r>
              <a:rPr lang="lt-LT" dirty="0" smtClean="0"/>
              <a:t>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54868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/>
              <a:t>Vilkaviškio ,,Aušros‘‘ 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4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11560" y="1700808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lt-LT" dirty="0" smtClean="0"/>
              <a:t>Fotografai: Milvydas Jalinskas,</a:t>
            </a:r>
          </a:p>
          <a:p>
            <a:pPr marL="36576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Aušrinė Pabricaitė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3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aile\Desktop\1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426647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aile\Desktop\1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24" y="476672"/>
            <a:ext cx="4384311" cy="584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aile\Desktop\1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00" y="704816"/>
            <a:ext cx="4149372" cy="553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2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aile\Desktop\1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41584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6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aile\Desktop\1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2473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69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lt-LT" dirty="0" smtClean="0"/>
              <a:t>Fotografai: Edvinas Pečiulis,</a:t>
            </a:r>
          </a:p>
          <a:p>
            <a:pPr marL="36576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Steponas Augustaitis,</a:t>
            </a:r>
          </a:p>
          <a:p>
            <a:pPr marL="36576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Juozas </a:t>
            </a:r>
            <a:r>
              <a:rPr lang="lt-LT" dirty="0" err="1" smtClean="0"/>
              <a:t>Liebus</a:t>
            </a:r>
            <a:r>
              <a:rPr lang="lt-LT" dirty="0" smtClean="0"/>
              <a:t>,</a:t>
            </a:r>
          </a:p>
          <a:p>
            <a:pPr marL="36576" indent="0">
              <a:buNone/>
            </a:pPr>
            <a:r>
              <a:rPr lang="lt-LT" dirty="0"/>
              <a:t>  </a:t>
            </a:r>
            <a:r>
              <a:rPr lang="lt-LT" dirty="0" smtClean="0"/>
              <a:t>                Martynas </a:t>
            </a:r>
            <a:r>
              <a:rPr lang="lt-LT" dirty="0" err="1" smtClean="0"/>
              <a:t>Narijauskas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8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aile\Desktop\12231135_926440004060277_19616673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80" y="274864"/>
            <a:ext cx="45720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94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aile\Desktop\12244136_926439980726946_156932279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55" y="476672"/>
            <a:ext cx="4408487" cy="587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7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Daile\Desktop\12242207_926440054060272_19172192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4219050" cy="570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0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404664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lt-LT" dirty="0"/>
              <a:t>AIDS – neišgydoma infekcinė liga, kurią sukelia žmogaus imunodeficito virusas (ŽIV) (angl. HIV - Human Immunodeficiency Virus).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1633860" cy="279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04" y="3021334"/>
            <a:ext cx="151765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07365"/>
            <a:ext cx="151765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16886"/>
            <a:ext cx="151765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07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Daile\Desktop\12272548_926439977393613_127102376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72977"/>
            <a:ext cx="4176464" cy="55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6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lt-LT" dirty="0" smtClean="0"/>
              <a:t>Fotografas: Dominykas Baršauskas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90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741261" cy="632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252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aile\Desktop\AIDS 4F2\AIDS2SUTEKST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980728"/>
            <a:ext cx="669045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41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Daile\Desktop\AIDS 4F2\AIDS3SUTEKST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60294" cy="52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9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Daile\Desktop\AIDS 4F2\AID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87772"/>
            <a:ext cx="4570235" cy="57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81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Daile\Desktop\AIDS 4F2\AIDS5SUTEKST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23" y="897686"/>
            <a:ext cx="6700906" cy="502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09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Daile\Desktop\AIDS 4F2\AIDS6SUTEKST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360097" cy="55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14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lt-LT" dirty="0"/>
              <a:t>Nesielk taip, lyg gyvenimas truktų tūkstančius metų</a:t>
            </a:r>
            <a:r>
              <a:rPr lang="lt-LT" dirty="0" smtClean="0"/>
              <a:t>... Kovok už jį...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25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A</a:t>
            </a:r>
            <a:r>
              <a:rPr lang="lt-LT" dirty="0" smtClean="0"/>
              <a:t>čiū už dėmesį </a:t>
            </a:r>
            <a:r>
              <a:rPr lang="lt-LT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5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83568" y="2132856"/>
            <a:ext cx="7467600" cy="4525963"/>
          </a:xfrm>
        </p:spPr>
        <p:txBody>
          <a:bodyPr/>
          <a:lstStyle/>
          <a:p>
            <a:pPr marL="36576" indent="0" algn="ctr">
              <a:buNone/>
            </a:pPr>
            <a:r>
              <a:rPr lang="lt-LT" dirty="0" smtClean="0"/>
              <a:t>AIDS yra visame pasaulyje paplitusi liga, su kuria turime visi kovoti, todėl mes norime paskelbti šiai ligai karą savo fotografijomis...</a:t>
            </a:r>
          </a:p>
          <a:p>
            <a:pPr marL="36576" indent="0">
              <a:buNone/>
            </a:pP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5875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15616" y="1844824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lt-LT" dirty="0" smtClean="0"/>
              <a:t>Fotografai: Rugilė Pečiulytė,</a:t>
            </a:r>
          </a:p>
          <a:p>
            <a:pPr marL="36576" indent="0">
              <a:buNone/>
            </a:pPr>
            <a:r>
              <a:rPr lang="lt-LT" dirty="0" smtClean="0"/>
              <a:t>                  Gabrielė Mačiokaitė,</a:t>
            </a:r>
          </a:p>
          <a:p>
            <a:pPr marL="36576" indent="0">
              <a:buNone/>
            </a:pPr>
            <a:r>
              <a:rPr lang="lt-LT" dirty="0" smtClean="0"/>
              <a:t>                  Dagnė Mauraitė, </a:t>
            </a:r>
          </a:p>
          <a:p>
            <a:pPr marL="36576" indent="0">
              <a:buNone/>
            </a:pPr>
            <a:r>
              <a:rPr lang="lt-LT" dirty="0" smtClean="0"/>
              <a:t>                  Aistė Ragelytė, </a:t>
            </a:r>
          </a:p>
          <a:p>
            <a:pPr marL="36576" indent="0">
              <a:buNone/>
            </a:pPr>
            <a:r>
              <a:rPr lang="lt-LT" dirty="0" smtClean="0"/>
              <a:t>                  Mykolas Uldinskas</a:t>
            </a:r>
          </a:p>
        </p:txBody>
      </p:sp>
    </p:spTree>
    <p:extLst>
      <p:ext uri="{BB962C8B-B14F-4D97-AF65-F5344CB8AC3E}">
        <p14:creationId xmlns:p14="http://schemas.microsoft.com/office/powerpoint/2010/main" val="206710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aile\Desktop\AIDS 4F2\12212161_1001799126508709_15570577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730357" cy="62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1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aile\Desktop\AIDS 4F2\12212012_1001799106508711_132233716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77" y="260648"/>
            <a:ext cx="4797276" cy="63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2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aile\Desktop\AIDS 4F2\12207656_1001799093175379_1170306625_n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2" y="404664"/>
            <a:ext cx="81153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8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aile\Desktop\AIDS 4F2\12207849_1001799063175382_151835052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3822179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9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Daile\Desktop\12270453_909210879160018_20769254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2" y="1124744"/>
            <a:ext cx="790759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81511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škas">
  <a:themeElements>
    <a:clrScheme name="Techniškas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škas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ška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</TotalTime>
  <Words>101</Words>
  <Application>Microsoft Office PowerPoint</Application>
  <PresentationFormat>Demonstracija ekrane (4:3)</PresentationFormat>
  <Paragraphs>20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29</vt:i4>
      </vt:variant>
    </vt:vector>
  </HeadingPairs>
  <TitlesOfParts>
    <vt:vector size="30" baseType="lpstr">
      <vt:lpstr>Techniškas</vt:lpstr>
      <vt:lpstr>AIDS FOTOGRAFIJOS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Nesielk taip, lyg gyvenimas truktų tūkstančius metų... Kovok už jį...</vt:lpstr>
      <vt:lpstr>Ačiū už dėmesį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AIDS FOTOGRAFIJOS</dc:title>
  <cp:lastModifiedBy>Daile</cp:lastModifiedBy>
  <cp:revision>10</cp:revision>
  <dcterms:modified xsi:type="dcterms:W3CDTF">2015-11-16T09:28:33Z</dcterms:modified>
</cp:coreProperties>
</file>